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459"/>
    <a:srgbClr val="64B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9262A6-2795-4D14-8102-D76EA1131E93}" v="4" dt="2026-03-26T14:11:24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098" autoAdjust="0"/>
  </p:normalViewPr>
  <p:slideViewPr>
    <p:cSldViewPr snapToGrid="0">
      <p:cViewPr varScale="1">
        <p:scale>
          <a:sx n="150" d="100"/>
          <a:sy n="150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mermann, LouisFinn" userId="ab49665d-ae0b-486b-8b7a-959b292c4ff5" providerId="ADAL" clId="{B8144BAF-EC60-4E61-A339-F9BD9CC2D017}"/>
    <pc:docChg chg="custSel addSld delSld modSld">
      <pc:chgData name="Timmermann, LouisFinn" userId="ab49665d-ae0b-486b-8b7a-959b292c4ff5" providerId="ADAL" clId="{B8144BAF-EC60-4E61-A339-F9BD9CC2D017}" dt="2026-03-26T14:21:18.424" v="262" actId="2696"/>
      <pc:docMkLst>
        <pc:docMk/>
      </pc:docMkLst>
      <pc:sldChg chg="modSp mod">
        <pc:chgData name="Timmermann, LouisFinn" userId="ab49665d-ae0b-486b-8b7a-959b292c4ff5" providerId="ADAL" clId="{B8144BAF-EC60-4E61-A339-F9BD9CC2D017}" dt="2026-03-26T14:18:29.977" v="260" actId="20577"/>
        <pc:sldMkLst>
          <pc:docMk/>
          <pc:sldMk cId="3569242371" sldId="259"/>
        </pc:sldMkLst>
        <pc:spChg chg="mod">
          <ac:chgData name="Timmermann, LouisFinn" userId="ab49665d-ae0b-486b-8b7a-959b292c4ff5" providerId="ADAL" clId="{B8144BAF-EC60-4E61-A339-F9BD9CC2D017}" dt="2026-03-26T14:16:40.407" v="258" actId="313"/>
          <ac:spMkLst>
            <pc:docMk/>
            <pc:sldMk cId="3569242371" sldId="259"/>
            <ac:spMk id="7" creationId="{ACC9E662-508F-4457-3220-D2CB657F1A8E}"/>
          </ac:spMkLst>
        </pc:spChg>
        <pc:spChg chg="mod">
          <ac:chgData name="Timmermann, LouisFinn" userId="ab49665d-ae0b-486b-8b7a-959b292c4ff5" providerId="ADAL" clId="{B8144BAF-EC60-4E61-A339-F9BD9CC2D017}" dt="2026-03-26T14:18:29.977" v="260" actId="20577"/>
          <ac:spMkLst>
            <pc:docMk/>
            <pc:sldMk cId="3569242371" sldId="259"/>
            <ac:spMk id="12" creationId="{B19A765A-475A-A9F4-2D65-9AD411A186CD}"/>
          </ac:spMkLst>
        </pc:spChg>
      </pc:sldChg>
      <pc:sldChg chg="modSp mod">
        <pc:chgData name="Timmermann, LouisFinn" userId="ab49665d-ae0b-486b-8b7a-959b292c4ff5" providerId="ADAL" clId="{B8144BAF-EC60-4E61-A339-F9BD9CC2D017}" dt="2026-03-26T12:49:32.797" v="16" actId="14100"/>
        <pc:sldMkLst>
          <pc:docMk/>
          <pc:sldMk cId="1790536948" sldId="261"/>
        </pc:sldMkLst>
        <pc:spChg chg="mod">
          <ac:chgData name="Timmermann, LouisFinn" userId="ab49665d-ae0b-486b-8b7a-959b292c4ff5" providerId="ADAL" clId="{B8144BAF-EC60-4E61-A339-F9BD9CC2D017}" dt="2026-03-26T12:46:07.796" v="9" actId="20577"/>
          <ac:spMkLst>
            <pc:docMk/>
            <pc:sldMk cId="1790536948" sldId="261"/>
            <ac:spMk id="4" creationId="{A0C2C37F-9D27-02B3-59FF-2964964004D9}"/>
          </ac:spMkLst>
        </pc:spChg>
        <pc:cxnChg chg="mod">
          <ac:chgData name="Timmermann, LouisFinn" userId="ab49665d-ae0b-486b-8b7a-959b292c4ff5" providerId="ADAL" clId="{B8144BAF-EC60-4E61-A339-F9BD9CC2D017}" dt="2026-03-26T12:45:23.956" v="0" actId="14100"/>
          <ac:cxnSpMkLst>
            <pc:docMk/>
            <pc:sldMk cId="1790536948" sldId="261"/>
            <ac:cxnSpMk id="14" creationId="{DA1A225A-6958-B42F-6F9F-91F477C894C6}"/>
          </ac:cxnSpMkLst>
        </pc:cxnChg>
        <pc:cxnChg chg="mod">
          <ac:chgData name="Timmermann, LouisFinn" userId="ab49665d-ae0b-486b-8b7a-959b292c4ff5" providerId="ADAL" clId="{B8144BAF-EC60-4E61-A339-F9BD9CC2D017}" dt="2026-03-26T12:49:32.797" v="16" actId="14100"/>
          <ac:cxnSpMkLst>
            <pc:docMk/>
            <pc:sldMk cId="1790536948" sldId="261"/>
            <ac:cxnSpMk id="19" creationId="{6D2FA7A1-76CE-0292-D52B-C7638E7AB6D6}"/>
          </ac:cxnSpMkLst>
        </pc:cxnChg>
      </pc:sldChg>
      <pc:sldChg chg="modSp mod">
        <pc:chgData name="Timmermann, LouisFinn" userId="ab49665d-ae0b-486b-8b7a-959b292c4ff5" providerId="ADAL" clId="{B8144BAF-EC60-4E61-A339-F9BD9CC2D017}" dt="2026-03-26T13:55:24.278" v="17" actId="14100"/>
        <pc:sldMkLst>
          <pc:docMk/>
          <pc:sldMk cId="283292251" sldId="263"/>
        </pc:sldMkLst>
        <pc:cxnChg chg="mod">
          <ac:chgData name="Timmermann, LouisFinn" userId="ab49665d-ae0b-486b-8b7a-959b292c4ff5" providerId="ADAL" clId="{B8144BAF-EC60-4E61-A339-F9BD9CC2D017}" dt="2026-03-26T13:55:24.278" v="17" actId="14100"/>
          <ac:cxnSpMkLst>
            <pc:docMk/>
            <pc:sldMk cId="283292251" sldId="263"/>
            <ac:cxnSpMk id="11" creationId="{B55930E4-395E-9F4E-411C-2CB54EEA607E}"/>
          </ac:cxnSpMkLst>
        </pc:cxnChg>
      </pc:sldChg>
      <pc:sldChg chg="modSp mod">
        <pc:chgData name="Timmermann, LouisFinn" userId="ab49665d-ae0b-486b-8b7a-959b292c4ff5" providerId="ADAL" clId="{B8144BAF-EC60-4E61-A339-F9BD9CC2D017}" dt="2026-03-26T14:02:34.980" v="131" actId="20577"/>
        <pc:sldMkLst>
          <pc:docMk/>
          <pc:sldMk cId="4118504874" sldId="265"/>
        </pc:sldMkLst>
        <pc:spChg chg="mod">
          <ac:chgData name="Timmermann, LouisFinn" userId="ab49665d-ae0b-486b-8b7a-959b292c4ff5" providerId="ADAL" clId="{B8144BAF-EC60-4E61-A339-F9BD9CC2D017}" dt="2026-03-26T14:02:34.980" v="131" actId="20577"/>
          <ac:spMkLst>
            <pc:docMk/>
            <pc:sldMk cId="4118504874" sldId="265"/>
            <ac:spMk id="5" creationId="{7D055FAF-A1B8-2DF9-5B65-805AF4F1A90F}"/>
          </ac:spMkLst>
        </pc:spChg>
      </pc:sldChg>
      <pc:sldChg chg="addSp modSp mod">
        <pc:chgData name="Timmermann, LouisFinn" userId="ab49665d-ae0b-486b-8b7a-959b292c4ff5" providerId="ADAL" clId="{B8144BAF-EC60-4E61-A339-F9BD9CC2D017}" dt="2026-03-26T14:11:39.410" v="249" actId="14100"/>
        <pc:sldMkLst>
          <pc:docMk/>
          <pc:sldMk cId="2815049678" sldId="266"/>
        </pc:sldMkLst>
        <pc:spChg chg="mod">
          <ac:chgData name="Timmermann, LouisFinn" userId="ab49665d-ae0b-486b-8b7a-959b292c4ff5" providerId="ADAL" clId="{B8144BAF-EC60-4E61-A339-F9BD9CC2D017}" dt="2026-03-26T14:10:50.441" v="245" actId="14100"/>
          <ac:spMkLst>
            <pc:docMk/>
            <pc:sldMk cId="2815049678" sldId="266"/>
            <ac:spMk id="5" creationId="{D5DB0D04-5761-F647-0033-EDF9E763A587}"/>
          </ac:spMkLst>
        </pc:spChg>
        <pc:picChg chg="mod">
          <ac:chgData name="Timmermann, LouisFinn" userId="ab49665d-ae0b-486b-8b7a-959b292c4ff5" providerId="ADAL" clId="{B8144BAF-EC60-4E61-A339-F9BD9CC2D017}" dt="2026-03-26T14:06:52.020" v="153" actId="1076"/>
          <ac:picMkLst>
            <pc:docMk/>
            <pc:sldMk cId="2815049678" sldId="266"/>
            <ac:picMk id="4" creationId="{F3019CD1-F637-3333-17DC-C7498B3673D7}"/>
          </ac:picMkLst>
        </pc:picChg>
        <pc:picChg chg="mod">
          <ac:chgData name="Timmermann, LouisFinn" userId="ab49665d-ae0b-486b-8b7a-959b292c4ff5" providerId="ADAL" clId="{B8144BAF-EC60-4E61-A339-F9BD9CC2D017}" dt="2026-03-26T14:06:55.073" v="154" actId="1076"/>
          <ac:picMkLst>
            <pc:docMk/>
            <pc:sldMk cId="2815049678" sldId="266"/>
            <ac:picMk id="11" creationId="{097E4A0E-1650-BD46-2984-B2366B2B5EC6}"/>
          </ac:picMkLst>
        </pc:picChg>
        <pc:picChg chg="add mod modCrop">
          <ac:chgData name="Timmermann, LouisFinn" userId="ab49665d-ae0b-486b-8b7a-959b292c4ff5" providerId="ADAL" clId="{B8144BAF-EC60-4E61-A339-F9BD9CC2D017}" dt="2026-03-26T14:09:10.137" v="225" actId="1076"/>
          <ac:picMkLst>
            <pc:docMk/>
            <pc:sldMk cId="2815049678" sldId="266"/>
            <ac:picMk id="16" creationId="{38520F4B-9C8A-20C9-C266-7F7437CEF8AD}"/>
          </ac:picMkLst>
        </pc:picChg>
        <pc:cxnChg chg="mod">
          <ac:chgData name="Timmermann, LouisFinn" userId="ab49665d-ae0b-486b-8b7a-959b292c4ff5" providerId="ADAL" clId="{B8144BAF-EC60-4E61-A339-F9BD9CC2D017}" dt="2026-03-26T14:07:06.981" v="156" actId="14100"/>
          <ac:cxnSpMkLst>
            <pc:docMk/>
            <pc:sldMk cId="2815049678" sldId="266"/>
            <ac:cxnSpMk id="7" creationId="{C3ADE294-70B7-E171-7B4A-04A21318C47E}"/>
          </ac:cxnSpMkLst>
        </pc:cxnChg>
        <pc:cxnChg chg="add mod">
          <ac:chgData name="Timmermann, LouisFinn" userId="ab49665d-ae0b-486b-8b7a-959b292c4ff5" providerId="ADAL" clId="{B8144BAF-EC60-4E61-A339-F9BD9CC2D017}" dt="2026-03-26T14:06:58.645" v="155" actId="14100"/>
          <ac:cxnSpMkLst>
            <pc:docMk/>
            <pc:sldMk cId="2815049678" sldId="266"/>
            <ac:cxnSpMk id="8" creationId="{64EF2C6A-1246-424A-9AC1-59461EA71E84}"/>
          </ac:cxnSpMkLst>
        </pc:cxnChg>
        <pc:cxnChg chg="add mod">
          <ac:chgData name="Timmermann, LouisFinn" userId="ab49665d-ae0b-486b-8b7a-959b292c4ff5" providerId="ADAL" clId="{B8144BAF-EC60-4E61-A339-F9BD9CC2D017}" dt="2026-03-26T14:10:31.258" v="242" actId="14100"/>
          <ac:cxnSpMkLst>
            <pc:docMk/>
            <pc:sldMk cId="2815049678" sldId="266"/>
            <ac:cxnSpMk id="17" creationId="{1C8EA66C-20FD-1349-1345-58D4F8F5901C}"/>
          </ac:cxnSpMkLst>
        </pc:cxnChg>
        <pc:cxnChg chg="add mod">
          <ac:chgData name="Timmermann, LouisFinn" userId="ab49665d-ae0b-486b-8b7a-959b292c4ff5" providerId="ADAL" clId="{B8144BAF-EC60-4E61-A339-F9BD9CC2D017}" dt="2026-03-26T14:11:39.410" v="249" actId="14100"/>
          <ac:cxnSpMkLst>
            <pc:docMk/>
            <pc:sldMk cId="2815049678" sldId="266"/>
            <ac:cxnSpMk id="24" creationId="{FC2FC935-FDDB-2CF1-08F1-ADC4E6D42059}"/>
          </ac:cxnSpMkLst>
        </pc:cxnChg>
      </pc:sldChg>
      <pc:sldChg chg="modSp mod">
        <pc:chgData name="Timmermann, LouisFinn" userId="ab49665d-ae0b-486b-8b7a-959b292c4ff5" providerId="ADAL" clId="{B8144BAF-EC60-4E61-A339-F9BD9CC2D017}" dt="2026-03-26T14:13:06.322" v="251" actId="20577"/>
        <pc:sldMkLst>
          <pc:docMk/>
          <pc:sldMk cId="3105721950" sldId="267"/>
        </pc:sldMkLst>
        <pc:spChg chg="mod">
          <ac:chgData name="Timmermann, LouisFinn" userId="ab49665d-ae0b-486b-8b7a-959b292c4ff5" providerId="ADAL" clId="{B8144BAF-EC60-4E61-A339-F9BD9CC2D017}" dt="2026-03-26T14:13:06.322" v="251" actId="20577"/>
          <ac:spMkLst>
            <pc:docMk/>
            <pc:sldMk cId="3105721950" sldId="267"/>
            <ac:spMk id="5" creationId="{A52A1EDA-CA01-F49F-EB31-3F71F78F1C1D}"/>
          </ac:spMkLst>
        </pc:spChg>
        <pc:spChg chg="mod">
          <ac:chgData name="Timmermann, LouisFinn" userId="ab49665d-ae0b-486b-8b7a-959b292c4ff5" providerId="ADAL" clId="{B8144BAF-EC60-4E61-A339-F9BD9CC2D017}" dt="2026-03-26T14:12:50.246" v="250" actId="20577"/>
          <ac:spMkLst>
            <pc:docMk/>
            <pc:sldMk cId="3105721950" sldId="267"/>
            <ac:spMk id="20" creationId="{AC832C7A-AF90-97C0-973D-D03A0CA4DE98}"/>
          </ac:spMkLst>
        </pc:spChg>
      </pc:sldChg>
      <pc:sldChg chg="modSp mod">
        <pc:chgData name="Timmermann, LouisFinn" userId="ab49665d-ae0b-486b-8b7a-959b292c4ff5" providerId="ADAL" clId="{B8144BAF-EC60-4E61-A339-F9BD9CC2D017}" dt="2026-03-26T14:13:57.807" v="257" actId="20577"/>
        <pc:sldMkLst>
          <pc:docMk/>
          <pc:sldMk cId="950515243" sldId="269"/>
        </pc:sldMkLst>
        <pc:spChg chg="mod">
          <ac:chgData name="Timmermann, LouisFinn" userId="ab49665d-ae0b-486b-8b7a-959b292c4ff5" providerId="ADAL" clId="{B8144BAF-EC60-4E61-A339-F9BD9CC2D017}" dt="2026-03-26T14:13:57.807" v="257" actId="20577"/>
          <ac:spMkLst>
            <pc:docMk/>
            <pc:sldMk cId="950515243" sldId="269"/>
            <ac:spMk id="13" creationId="{A1188918-50F6-8186-34BA-07ADBBE8CEC2}"/>
          </ac:spMkLst>
        </pc:spChg>
      </pc:sldChg>
      <pc:sldChg chg="new del">
        <pc:chgData name="Timmermann, LouisFinn" userId="ab49665d-ae0b-486b-8b7a-959b292c4ff5" providerId="ADAL" clId="{B8144BAF-EC60-4E61-A339-F9BD9CC2D017}" dt="2026-03-26T14:21:18.424" v="262" actId="2696"/>
        <pc:sldMkLst>
          <pc:docMk/>
          <pc:sldMk cId="2752363986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93020-260C-F244-A54D-BAB776671167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EB802-3381-E44D-9039-8F498DF131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EB802-3381-E44D-9039-8F498DF131C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53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64578-ED85-D8DF-CD60-53697E370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427170C-EBFE-7AB5-8266-65170C7D9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2C58317-3C83-4953-98BE-ED931DAFA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39138D-FEBC-0BD7-C733-B5FB71AA4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EB802-3381-E44D-9039-8F498DF131C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07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EB802-3381-E44D-9039-8F498DF131C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16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81780-D874-5C89-A209-05C919C6E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0DA640-9B21-6CB1-3EC4-77CF9B86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3ECA17-A907-96CD-EAAE-A4E9F3A2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68768-C735-7813-4E53-57C05B8D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3A5613-EF3F-9D43-F9E0-52FDC395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29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37FAD-B905-2EB9-0F3E-86E432E3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B0D71A-56BE-59D4-809C-8C0B6A8D3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4D9F0D-2EA5-F74A-DBD0-725510C4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D79FC8-BA00-014A-82AF-B3C0BA1B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0FA36B-013C-1BC4-3CE1-C073916A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1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83B98C7-568E-8715-FACC-3D87D8EB4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6486FF-C486-D4E3-7D29-13ADE5BFC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34D17-FDFF-63A9-6D41-25B0BD89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77BD5D-C83E-31D4-37D4-0BBCA499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FC3E23-035A-7E2F-A1DC-D2CE90B6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97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44A1A-07B3-C957-5A54-326E7AE2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831" y="245856"/>
            <a:ext cx="8907500" cy="533537"/>
          </a:xfrm>
          <a:solidFill>
            <a:srgbClr val="64BC4F"/>
          </a:solidFill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Skia" panose="02000503020000020004" pitchFamily="2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58A27E-B7EE-F977-421E-A1F2124F46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400" y="1174384"/>
            <a:ext cx="4677508" cy="2350473"/>
          </a:xfrm>
          <a:solidFill>
            <a:srgbClr val="64BC4F"/>
          </a:solidFill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Skia" panose="02000503020000020004" pitchFamily="2" charset="0"/>
              </a:defRPr>
            </a:lvl1pPr>
            <a:lvl2pPr>
              <a:buNone/>
              <a:defRPr>
                <a:latin typeface="Skia" panose="02000503020000020004" pitchFamily="2" charset="0"/>
              </a:defRPr>
            </a:lvl2pPr>
            <a:lvl3pPr>
              <a:buNone/>
              <a:defRPr>
                <a:latin typeface="Skia" panose="02000503020000020004" pitchFamily="2" charset="0"/>
              </a:defRPr>
            </a:lvl3pPr>
            <a:lvl4pPr>
              <a:buNone/>
              <a:defRPr>
                <a:latin typeface="Skia" panose="02000503020000020004" pitchFamily="2" charset="0"/>
              </a:defRPr>
            </a:lvl4pPr>
            <a:lvl5pPr>
              <a:buNone/>
              <a:defRPr>
                <a:latin typeface="Skia" panose="02000503020000020004" pitchFamily="2" charset="0"/>
              </a:defRPr>
            </a:lvl5pPr>
          </a:lstStyle>
          <a:p>
            <a:pPr lvl="0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E1B1C59-28B3-832E-C245-77EEA9C49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69" y="367376"/>
            <a:ext cx="1877770" cy="53353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300A8C8-B29B-214D-AD61-4794BE2D53BB}"/>
              </a:ext>
            </a:extLst>
          </p:cNvPr>
          <p:cNvSpPr txBox="1"/>
          <p:nvPr userDrawn="1"/>
        </p:nvSpPr>
        <p:spPr>
          <a:xfrm>
            <a:off x="236500" y="93905"/>
            <a:ext cx="210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64BC4F"/>
                </a:solidFill>
              </a:rPr>
              <a:t>Konstruktion mit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B9BDCC2-3F3F-D64D-E604-DD6341290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669" y="6245082"/>
            <a:ext cx="986692" cy="49108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B4FE0C6-7A8B-4EB9-EFF5-B255C08EA57E}"/>
              </a:ext>
            </a:extLst>
          </p:cNvPr>
          <p:cNvSpPr txBox="1"/>
          <p:nvPr userDrawn="1"/>
        </p:nvSpPr>
        <p:spPr>
          <a:xfrm>
            <a:off x="1312985" y="6412523"/>
            <a:ext cx="355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72459"/>
                </a:solidFill>
                <a:latin typeface="Skia" panose="02000503020000020004" pitchFamily="2" charset="0"/>
              </a:rPr>
              <a:t>Rätselwerkstatt - Makerspace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328C949-4126-62E0-961E-0CF11C121D4C}"/>
              </a:ext>
            </a:extLst>
          </p:cNvPr>
          <p:cNvCxnSpPr/>
          <p:nvPr userDrawn="1"/>
        </p:nvCxnSpPr>
        <p:spPr>
          <a:xfrm>
            <a:off x="1395046" y="6412523"/>
            <a:ext cx="10796954" cy="0"/>
          </a:xfrm>
          <a:prstGeom prst="line">
            <a:avLst/>
          </a:prstGeom>
          <a:ln w="22225">
            <a:solidFill>
              <a:srgbClr val="E724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40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982C-A495-0135-27AE-63C8AD3E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2CB11B-9B19-0141-632F-DE27FD0E2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8A1514-738F-7EEF-2ED3-EC58536F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177585-1C70-0D11-CB11-208F9CDD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BE96C0-F958-C021-C8FB-2AFD1FF1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78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ED7B3-C38A-2087-E22D-4CA9EEBF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79B569-CEEF-2656-1B70-13BE0E904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91634A-39B0-2E5D-1B9E-BD0F94B1A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36135B-8305-D6E3-55C3-4E182770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2215E1-1E09-65D7-F99F-5858FB7D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48A2F3-8312-25E3-B149-3C352890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20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AD456-F4AA-4A60-1561-407A8A3B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1E3021-5D64-6723-911B-FF12B00E9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BAD0C9-1902-0C7B-CBA9-080BF9A5E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8EF9C30-B110-3112-4A5C-ECFA4E621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212819-411B-9416-5496-7796916CD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7505D1-62D0-B0F9-9DB6-82AE4498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E99214-5ED1-68DB-00FD-8B07CF37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645178-BF5A-5E20-BE87-B3D17688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72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7F8EA-395A-AF4F-AE3E-9FBB9862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E1F603-3464-F88A-576B-1154012D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720537-EFA3-2B45-0937-70BF24C0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0B9962-62E9-5FD0-5FEC-B22C645D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2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6D8E5E-BB02-50C9-322C-A8970C84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998D5A-63F5-CED4-54D2-507226D1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503757-9196-1D21-684C-F49A4669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65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B6690-6B75-BDC9-9DE1-809FFE61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0C09DF-AA3F-CC88-82C8-969B2738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EF5608-C451-2B49-7C47-8E9F1D153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92AABE-43DB-69F5-57B4-C2D2516D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70C3C8-70C0-C33B-5017-0D6394B3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154AB0-B40B-3881-67F4-3A265CB5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3709F-0702-9740-C285-399D5A7D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21E5AA-2674-8D0C-929C-962D95BD0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079473-BCEB-1A89-8393-93347D343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C1D354-8637-8C61-AB93-8482C211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F5E9C2-81A6-FCF9-78E9-9FE6906E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500D0F-08B8-036C-3930-B87EB5E6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61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BC4F">
                <a:alpha val="70000"/>
                <a:lumMod val="0"/>
                <a:lumOff val="100000"/>
              </a:srgbClr>
            </a:gs>
            <a:gs pos="99000">
              <a:schemeClr val="tx2">
                <a:lumMod val="10000"/>
                <a:lumOff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1DFA58C-DCC1-C4EF-7C55-4A874D55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13CA65-D288-FF27-040D-EF9E8E92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B37C94-A2BE-D223-A594-89FD13E79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F39705-9771-BA42-9FCA-6232B1AE31AF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F9D1A0-11D8-A7A8-A1EB-E63B34BC3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247B41-D1AB-36B6-20F2-B79E6689C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96F1B9-FBCD-C64B-A8CB-E01B415C12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4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gl%C3%BChbirne-elektrisches-licht-31254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de/gl%C3%BChbirne-elektrisches-licht-31254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zdi-thinklab-bochum.onshap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gl%C3%BChbirne-elektrisches-licht-31254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gl%C3%BChbirne-elektrisches-licht-31254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>
            <a:extLst>
              <a:ext uri="{FF2B5EF4-FFF2-40B4-BE49-F238E27FC236}">
                <a16:creationId xmlns:a16="http://schemas.microsoft.com/office/drawing/2014/main" id="{C2E62AEA-B9D4-032C-6D3D-ACC574B39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723" y="1723321"/>
            <a:ext cx="9144000" cy="741362"/>
          </a:xfrm>
        </p:spPr>
        <p:txBody>
          <a:bodyPr>
            <a:normAutofit fontScale="92500"/>
          </a:bodyPr>
          <a:lstStyle/>
          <a:p>
            <a:r>
              <a:rPr lang="de-DE" sz="4800" b="1" dirty="0"/>
              <a:t>Konstruiere deinen Scherenschnitt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46105A-2BDD-0364-BA0A-283C249D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63" y="247286"/>
            <a:ext cx="5194875" cy="14760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EAEF0F0-D07D-5BEA-4F05-2896D388E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408" y="2550458"/>
            <a:ext cx="1646288" cy="18428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79D3B35-E8E9-C5AA-2C6E-926209C1E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963" y="2563327"/>
            <a:ext cx="1640207" cy="18351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E23CE94-3BDE-D84F-43E4-72C4A0A38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348" y="4804597"/>
            <a:ext cx="3687304" cy="18351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05E0267-708D-BE25-158F-CEEB42528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399" y="2493557"/>
            <a:ext cx="1908755" cy="18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5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8B768-32E7-5FDB-9DB1-D3F05F81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Skizze für die Kontur erstellen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019CD1-F637-3333-17DC-C7498B367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823" y="1580622"/>
            <a:ext cx="4025900" cy="47244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5DB0D04-5761-F647-0033-EDF9E763A587}"/>
              </a:ext>
            </a:extLst>
          </p:cNvPr>
          <p:cNvSpPr/>
          <p:nvPr/>
        </p:nvSpPr>
        <p:spPr>
          <a:xfrm>
            <a:off x="812765" y="1158744"/>
            <a:ext cx="4975858" cy="2028955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1600" b="1" dirty="0"/>
              <a:t>Damit sich das Bild nicht ungewollt verschiebt, ist es sinnvoll, eine neue Zeichenebene zu erstellen, auf der du die Kontur zeichnest.</a:t>
            </a:r>
          </a:p>
          <a:p>
            <a:pPr lvl="0"/>
            <a:r>
              <a:rPr lang="de-DE" sz="1600" b="1" dirty="0"/>
              <a:t>Klicke dazu wieder auf das Skizzensymbol und erstelle eine neue Skizze.</a:t>
            </a:r>
          </a:p>
          <a:p>
            <a:pPr lvl="0"/>
            <a:r>
              <a:rPr lang="de-DE" sz="1600" b="1" dirty="0"/>
              <a:t>Benenne sie mit „Kontur“.</a:t>
            </a:r>
          </a:p>
          <a:p>
            <a:pPr lvl="0"/>
            <a:r>
              <a:rPr lang="de-DE" sz="1600" b="1" dirty="0"/>
              <a:t>Wähle als Skizzenebene wieder die „Top“</a:t>
            </a:r>
            <a:r>
              <a:rPr lang="de-DE" sz="1600" dirty="0"/>
              <a:t> </a:t>
            </a:r>
            <a:r>
              <a:rPr lang="de-DE" sz="1600" b="1" dirty="0"/>
              <a:t>Ebene aus.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02896B-F756-323F-9DDC-401B209E555F}"/>
              </a:ext>
            </a:extLst>
          </p:cNvPr>
          <p:cNvSpPr/>
          <p:nvPr/>
        </p:nvSpPr>
        <p:spPr>
          <a:xfrm>
            <a:off x="320008" y="1143301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3ADE294-70B7-E171-7B4A-04A21318C47E}"/>
              </a:ext>
            </a:extLst>
          </p:cNvPr>
          <p:cNvCxnSpPr>
            <a:cxnSpLocks/>
          </p:cNvCxnSpPr>
          <p:nvPr/>
        </p:nvCxnSpPr>
        <p:spPr>
          <a:xfrm>
            <a:off x="5788623" y="2628900"/>
            <a:ext cx="2085377" cy="407529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097E4A0E-1650-BD46-2984-B2366B2B5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023" y="884996"/>
            <a:ext cx="2997200" cy="622300"/>
          </a:xfrm>
          <a:prstGeom prst="rect">
            <a:avLst/>
          </a:prstGeom>
        </p:spPr>
      </p:pic>
      <p:cxnSp>
        <p:nvCxnSpPr>
          <p:cNvPr id="8" name="Gerade Verbindung mit Pfeil 6">
            <a:extLst>
              <a:ext uri="{FF2B5EF4-FFF2-40B4-BE49-F238E27FC236}">
                <a16:creationId xmlns:a16="http://schemas.microsoft.com/office/drawing/2014/main" id="{64EF2C6A-1246-424A-9AC1-59461EA71E84}"/>
              </a:ext>
            </a:extLst>
          </p:cNvPr>
          <p:cNvCxnSpPr>
            <a:cxnSpLocks/>
          </p:cNvCxnSpPr>
          <p:nvPr/>
        </p:nvCxnSpPr>
        <p:spPr>
          <a:xfrm flipV="1">
            <a:off x="5740400" y="1250950"/>
            <a:ext cx="2971800" cy="984250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fik 2">
            <a:extLst>
              <a:ext uri="{FF2B5EF4-FFF2-40B4-BE49-F238E27FC236}">
                <a16:creationId xmlns:a16="http://schemas.microsoft.com/office/drawing/2014/main" id="{38520F4B-9C8A-20C9-C266-7F7437CEF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83" b="57103"/>
          <a:stretch>
            <a:fillRect/>
          </a:stretch>
        </p:blipFill>
        <p:spPr>
          <a:xfrm>
            <a:off x="5186744" y="3453939"/>
            <a:ext cx="2279837" cy="2786917"/>
          </a:xfrm>
          <a:prstGeom prst="rect">
            <a:avLst/>
          </a:prstGeom>
        </p:spPr>
      </p:pic>
      <p:cxnSp>
        <p:nvCxnSpPr>
          <p:cNvPr id="17" name="Gerade Verbindung mit Pfeil 6">
            <a:extLst>
              <a:ext uri="{FF2B5EF4-FFF2-40B4-BE49-F238E27FC236}">
                <a16:creationId xmlns:a16="http://schemas.microsoft.com/office/drawing/2014/main" id="{1C8EA66C-20FD-1349-1345-58D4F8F5901C}"/>
              </a:ext>
            </a:extLst>
          </p:cNvPr>
          <p:cNvCxnSpPr>
            <a:cxnSpLocks/>
          </p:cNvCxnSpPr>
          <p:nvPr/>
        </p:nvCxnSpPr>
        <p:spPr>
          <a:xfrm>
            <a:off x="3568700" y="2965450"/>
            <a:ext cx="2114550" cy="2419350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6">
            <a:extLst>
              <a:ext uri="{FF2B5EF4-FFF2-40B4-BE49-F238E27FC236}">
                <a16:creationId xmlns:a16="http://schemas.microsoft.com/office/drawing/2014/main" id="{FC2FC935-FDDB-2CF1-08F1-ADC4E6D42059}"/>
              </a:ext>
            </a:extLst>
          </p:cNvPr>
          <p:cNvCxnSpPr>
            <a:cxnSpLocks/>
          </p:cNvCxnSpPr>
          <p:nvPr/>
        </p:nvCxnSpPr>
        <p:spPr>
          <a:xfrm>
            <a:off x="3778250" y="3187699"/>
            <a:ext cx="4146550" cy="329672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4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E454A-A88F-4E68-224A-16CBC62C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Kontur zeichnen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4FE9885-CB88-9EC2-B0A4-AEA4FA555ABB}"/>
              </a:ext>
            </a:extLst>
          </p:cNvPr>
          <p:cNvSpPr/>
          <p:nvPr/>
        </p:nvSpPr>
        <p:spPr>
          <a:xfrm>
            <a:off x="848429" y="1017234"/>
            <a:ext cx="4221072" cy="694336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b="1" dirty="0"/>
              <a:t>Werkzeug wählen:</a:t>
            </a:r>
            <a:r>
              <a:rPr lang="de-DE" dirty="0"/>
              <a:t> </a:t>
            </a:r>
          </a:p>
          <a:p>
            <a:r>
              <a:rPr lang="de-DE" dirty="0"/>
              <a:t>Wähle oben in der Leiste das </a:t>
            </a:r>
            <a:r>
              <a:rPr lang="de-DE" b="1" dirty="0"/>
              <a:t>Spline-Tool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52A1EDA-CA01-F49F-EB31-3F71F78F1C1D}"/>
              </a:ext>
            </a:extLst>
          </p:cNvPr>
          <p:cNvSpPr/>
          <p:nvPr/>
        </p:nvSpPr>
        <p:spPr>
          <a:xfrm>
            <a:off x="828603" y="2059405"/>
            <a:ext cx="4221072" cy="2386809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b="1" dirty="0"/>
              <a:t>Zeichnen:</a:t>
            </a:r>
            <a:endParaRPr lang="de-DE" dirty="0"/>
          </a:p>
          <a:p>
            <a:r>
              <a:rPr lang="de-DE" dirty="0"/>
              <a:t>Klicke nun Punkt für Punkt die Linien deines Gesichts nach.</a:t>
            </a:r>
          </a:p>
          <a:p>
            <a:r>
              <a:rPr lang="de-DE" b="1" dirty="0"/>
              <a:t>Tipp:</a:t>
            </a:r>
            <a:r>
              <a:rPr lang="de-DE" dirty="0"/>
              <a:t> Bei Kurven (wie der Nase oder dem Kinn) setzt du mehrere Punkte kurz hintereinander. Bei gleichmäßigeren Stellen (Ober- und Hinterkopf) reichen wenige Punkte.</a:t>
            </a:r>
          </a:p>
          <a:p>
            <a:endParaRPr lang="de-DE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39CAEE-7E8B-78BB-4836-82A9CB3759A3}"/>
              </a:ext>
            </a:extLst>
          </p:cNvPr>
          <p:cNvSpPr/>
          <p:nvPr/>
        </p:nvSpPr>
        <p:spPr>
          <a:xfrm>
            <a:off x="320008" y="1017233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D7BC84-3F6B-FC4B-1AB9-BEB03ECF4889}"/>
              </a:ext>
            </a:extLst>
          </p:cNvPr>
          <p:cNvSpPr/>
          <p:nvPr/>
        </p:nvSpPr>
        <p:spPr>
          <a:xfrm>
            <a:off x="300182" y="2089749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D58E1DE-6202-4ECD-BD88-45559C06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92" y="973524"/>
            <a:ext cx="4221072" cy="1132892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44ABE95-8E5A-EBF6-159B-D78CE2E04C81}"/>
              </a:ext>
            </a:extLst>
          </p:cNvPr>
          <p:cNvCxnSpPr>
            <a:cxnSpLocks/>
          </p:cNvCxnSpPr>
          <p:nvPr/>
        </p:nvCxnSpPr>
        <p:spPr>
          <a:xfrm flipV="1">
            <a:off x="4945186" y="1235893"/>
            <a:ext cx="2416906" cy="385414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8CE90539-593F-1603-4D5B-F92A2B3C8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892" y="2250703"/>
            <a:ext cx="4227883" cy="400948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7CA3A1-D128-82C5-EC50-48E26C212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2277" y="3393486"/>
            <a:ext cx="2788054" cy="2784933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EFF4C5C-A6B7-491E-A4C3-24310D0B1DD4}"/>
              </a:ext>
            </a:extLst>
          </p:cNvPr>
          <p:cNvCxnSpPr>
            <a:cxnSpLocks/>
          </p:cNvCxnSpPr>
          <p:nvPr/>
        </p:nvCxnSpPr>
        <p:spPr>
          <a:xfrm>
            <a:off x="5049675" y="4540353"/>
            <a:ext cx="1280787" cy="245599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AC832C7A-AF90-97C0-973D-D03A0CA4DE98}"/>
              </a:ext>
            </a:extLst>
          </p:cNvPr>
          <p:cNvSpPr/>
          <p:nvPr/>
        </p:nvSpPr>
        <p:spPr>
          <a:xfrm>
            <a:off x="828603" y="4811012"/>
            <a:ext cx="4221072" cy="1214650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b="1" dirty="0"/>
              <a:t>Form schließen:</a:t>
            </a:r>
            <a:r>
              <a:rPr lang="de-DE" dirty="0"/>
              <a:t> Ganz wichtig! Klicke zum Schluss wieder auf deinen allerersten Punkt, damit die Fläche geschlossen wird.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2CD2B9-01BC-A807-42FE-00D866112241}"/>
              </a:ext>
            </a:extLst>
          </p:cNvPr>
          <p:cNvSpPr/>
          <p:nvPr/>
        </p:nvSpPr>
        <p:spPr>
          <a:xfrm>
            <a:off x="300183" y="4811011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572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808A6-10DE-4F9C-F06F-11C8C9305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0103F-C496-ACDD-D83F-BA12F451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Kontur anpassen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738BF43-82CB-5A21-A4DB-3C2FBF8D2D7B}"/>
              </a:ext>
            </a:extLst>
          </p:cNvPr>
          <p:cNvSpPr/>
          <p:nvPr/>
        </p:nvSpPr>
        <p:spPr>
          <a:xfrm>
            <a:off x="848429" y="1017233"/>
            <a:ext cx="4221072" cy="1217278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dirty="0"/>
              <a:t>Du kannst die Kurvenformen leicht anpassen, indem du die blauen Punkte verschiebst oder direkt die Verbindungslinien.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342BBFA-F238-C325-2D8C-F3003D59DCDF}"/>
              </a:ext>
            </a:extLst>
          </p:cNvPr>
          <p:cNvSpPr/>
          <p:nvPr/>
        </p:nvSpPr>
        <p:spPr>
          <a:xfrm>
            <a:off x="848428" y="2710160"/>
            <a:ext cx="4221072" cy="1515000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b="1" dirty="0"/>
              <a:t>Bild ausblenden: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Mit einem Mausklick auf das Auge kannst du das Hintergrundbild ausblenden und den Verlauf der Kontur genauer kontrollieren.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FDC0B2-E65E-6AD6-5AFA-8428CBDD4D49}"/>
              </a:ext>
            </a:extLst>
          </p:cNvPr>
          <p:cNvSpPr/>
          <p:nvPr/>
        </p:nvSpPr>
        <p:spPr>
          <a:xfrm>
            <a:off x="320008" y="1017233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2D575-BEDB-C21A-A10A-2B5B7B76F476}"/>
              </a:ext>
            </a:extLst>
          </p:cNvPr>
          <p:cNvSpPr/>
          <p:nvPr/>
        </p:nvSpPr>
        <p:spPr>
          <a:xfrm>
            <a:off x="319415" y="2684457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59B512-BFCE-ED0F-241B-98574CE93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20" y="800227"/>
            <a:ext cx="2806243" cy="2628773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8083E18-9D2B-1643-AED4-71C2AF6D3EA9}"/>
              </a:ext>
            </a:extLst>
          </p:cNvPr>
          <p:cNvCxnSpPr>
            <a:cxnSpLocks/>
          </p:cNvCxnSpPr>
          <p:nvPr/>
        </p:nvCxnSpPr>
        <p:spPr>
          <a:xfrm>
            <a:off x="4945186" y="1621307"/>
            <a:ext cx="1021860" cy="0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01AB4A7C-AFED-1551-E56E-AA14395E4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20" y="4033074"/>
            <a:ext cx="3218616" cy="21833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5481264-A297-451A-F829-132A545BE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478" y="3475727"/>
            <a:ext cx="2675853" cy="2740653"/>
          </a:xfrm>
          <a:prstGeom prst="rect">
            <a:avLst/>
          </a:prstGeom>
        </p:spPr>
      </p:pic>
      <p:pic>
        <p:nvPicPr>
          <p:cNvPr id="19" name="Grafik 18" descr="Glühbirne Elektrisches Licht · Kostenlose Vektorgrafik auf ...">
            <a:extLst>
              <a:ext uri="{FF2B5EF4-FFF2-40B4-BE49-F238E27FC236}">
                <a16:creationId xmlns:a16="http://schemas.microsoft.com/office/drawing/2014/main" id="{DBD0154D-77A5-0957-D386-E25149F9F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81840" y="1811865"/>
            <a:ext cx="633993" cy="5943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06F508D-0534-7146-AB9F-D423430BB9ED}"/>
              </a:ext>
            </a:extLst>
          </p:cNvPr>
          <p:cNvSpPr txBox="1"/>
          <p:nvPr/>
        </p:nvSpPr>
        <p:spPr>
          <a:xfrm>
            <a:off x="9244478" y="2499986"/>
            <a:ext cx="2473748" cy="9387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Wenn die Skizze Kontur bestätigt ist und du die Umrisslinie anklickst, wird die Silhouette gefüllt.</a:t>
            </a:r>
          </a:p>
          <a:p>
            <a:r>
              <a:rPr lang="de-DE" sz="1100" dirty="0"/>
              <a:t>Dies ist das Zeichen, das die Kontur tatsächlich geschlossen ist!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798FBFF-E217-85BF-E113-77D842DF9769}"/>
              </a:ext>
            </a:extLst>
          </p:cNvPr>
          <p:cNvCxnSpPr>
            <a:cxnSpLocks/>
          </p:cNvCxnSpPr>
          <p:nvPr/>
        </p:nvCxnSpPr>
        <p:spPr>
          <a:xfrm>
            <a:off x="5017990" y="3865266"/>
            <a:ext cx="2044962" cy="1263782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34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A161E-E93A-8704-B642-680E189F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Exportieren </a:t>
            </a:r>
            <a:r>
              <a:rPr lang="de-DE" dirty="0"/>
              <a:t>für Lasercutter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F0E196F-BA12-4481-C57A-02875A22CAAD}"/>
              </a:ext>
            </a:extLst>
          </p:cNvPr>
          <p:cNvSpPr/>
          <p:nvPr/>
        </p:nvSpPr>
        <p:spPr>
          <a:xfrm>
            <a:off x="860152" y="1017234"/>
            <a:ext cx="4221072" cy="437320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000" b="1" dirty="0"/>
              <a:t>Rechter Mausklick auf die Skizze </a:t>
            </a:r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EAA596-9D9B-5968-8C5D-18C32A241947}"/>
              </a:ext>
            </a:extLst>
          </p:cNvPr>
          <p:cNvSpPr/>
          <p:nvPr/>
        </p:nvSpPr>
        <p:spPr>
          <a:xfrm>
            <a:off x="884680" y="2289498"/>
            <a:ext cx="4221072" cy="764528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b="1" dirty="0"/>
              <a:t>Exportieren:</a:t>
            </a:r>
            <a:endParaRPr lang="de-DE" dirty="0"/>
          </a:p>
          <a:p>
            <a:r>
              <a:rPr lang="de-DE" dirty="0"/>
              <a:t>Auf „Als DXF/DWG exportieren“ klicken.</a:t>
            </a: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9A0649-2C41-889D-590C-FF154CDB7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411" y="1017232"/>
            <a:ext cx="3285067" cy="28373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E654B4F-D8BD-3B59-CB4C-4C408B01F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507" y="3325806"/>
            <a:ext cx="3175560" cy="305439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77CC83E-30BD-D003-54F6-FB71D0AE142E}"/>
              </a:ext>
            </a:extLst>
          </p:cNvPr>
          <p:cNvSpPr/>
          <p:nvPr/>
        </p:nvSpPr>
        <p:spPr>
          <a:xfrm>
            <a:off x="860152" y="3542962"/>
            <a:ext cx="3395325" cy="2095838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b="1" dirty="0"/>
              <a:t>DXF auswählen</a:t>
            </a:r>
          </a:p>
          <a:p>
            <a:pPr lvl="0"/>
            <a:r>
              <a:rPr lang="de-DE" b="1" dirty="0"/>
              <a:t>Version „Release 14“ auswählen</a:t>
            </a:r>
          </a:p>
          <a:p>
            <a:pPr lvl="0"/>
            <a:endParaRPr lang="de-DE" b="1" dirty="0"/>
          </a:p>
          <a:p>
            <a:pPr lvl="0"/>
            <a:r>
              <a:rPr lang="de-DE" b="1" dirty="0"/>
              <a:t>Auf “Exportieren“ klicken und auf dem PC oder einem USB-Stick speichern</a:t>
            </a:r>
            <a:endParaRPr lang="de-DE" dirty="0"/>
          </a:p>
          <a:p>
            <a:endParaRPr lang="de-DE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BB0BA5-A0A2-69E1-3E1D-D1483213D5FA}"/>
              </a:ext>
            </a:extLst>
          </p:cNvPr>
          <p:cNvSpPr/>
          <p:nvPr/>
        </p:nvSpPr>
        <p:spPr>
          <a:xfrm>
            <a:off x="293113" y="1017232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EAD1C9-B4D2-89D3-5B2A-DEB508CD5389}"/>
              </a:ext>
            </a:extLst>
          </p:cNvPr>
          <p:cNvSpPr/>
          <p:nvPr/>
        </p:nvSpPr>
        <p:spPr>
          <a:xfrm>
            <a:off x="292816" y="2354941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30A2D9-4FB9-450B-6F52-C0DEAE804C03}"/>
              </a:ext>
            </a:extLst>
          </p:cNvPr>
          <p:cNvSpPr/>
          <p:nvPr/>
        </p:nvSpPr>
        <p:spPr>
          <a:xfrm>
            <a:off x="292816" y="3542962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1188918-50F6-8186-34BA-07ADBBE8CEC2}"/>
              </a:ext>
            </a:extLst>
          </p:cNvPr>
          <p:cNvSpPr txBox="1"/>
          <p:nvPr/>
        </p:nvSpPr>
        <p:spPr>
          <a:xfrm>
            <a:off x="8253520" y="5379103"/>
            <a:ext cx="37860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Fertig!</a:t>
            </a:r>
          </a:p>
          <a:p>
            <a:r>
              <a:rPr lang="de-DE" dirty="0"/>
              <a:t>Die DXF-Datei kann nun mit dem Lasercutter ausgeschnitten werden.</a:t>
            </a:r>
          </a:p>
        </p:txBody>
      </p:sp>
      <p:pic>
        <p:nvPicPr>
          <p:cNvPr id="12" name="Grafik 11" descr="Glühbirne Elektrisches Licht · Kostenlose Vektorgrafik auf ...">
            <a:extLst>
              <a:ext uri="{FF2B5EF4-FFF2-40B4-BE49-F238E27FC236}">
                <a16:creationId xmlns:a16="http://schemas.microsoft.com/office/drawing/2014/main" id="{6C7C1392-B0C6-C3D0-01FC-C5C256B67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61136" y="4338572"/>
            <a:ext cx="1277342" cy="1197507"/>
          </a:xfrm>
          <a:prstGeom prst="rect">
            <a:avLst/>
          </a:prstGeom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FC73D3E1-265E-9ED0-86A0-CC9E6799D447}"/>
              </a:ext>
            </a:extLst>
          </p:cNvPr>
          <p:cNvCxnSpPr>
            <a:cxnSpLocks/>
          </p:cNvCxnSpPr>
          <p:nvPr/>
        </p:nvCxnSpPr>
        <p:spPr>
          <a:xfrm>
            <a:off x="5081224" y="1284976"/>
            <a:ext cx="4661866" cy="459741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8E911AE-D2F9-29E4-D930-E962B5CDE47A}"/>
              </a:ext>
            </a:extLst>
          </p:cNvPr>
          <p:cNvCxnSpPr>
            <a:cxnSpLocks/>
          </p:cNvCxnSpPr>
          <p:nvPr/>
        </p:nvCxnSpPr>
        <p:spPr>
          <a:xfrm flipV="1">
            <a:off x="5038590" y="2354941"/>
            <a:ext cx="2654982" cy="323203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1194E28-8B2A-E8E6-A4CD-252EF0208864}"/>
              </a:ext>
            </a:extLst>
          </p:cNvPr>
          <p:cNvCxnSpPr>
            <a:cxnSpLocks/>
          </p:cNvCxnSpPr>
          <p:nvPr/>
        </p:nvCxnSpPr>
        <p:spPr>
          <a:xfrm>
            <a:off x="4199737" y="3888970"/>
            <a:ext cx="340732" cy="449602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41BB26AE-C5EE-9FF0-685B-902D16B149E6}"/>
              </a:ext>
            </a:extLst>
          </p:cNvPr>
          <p:cNvCxnSpPr>
            <a:cxnSpLocks/>
          </p:cNvCxnSpPr>
          <p:nvPr/>
        </p:nvCxnSpPr>
        <p:spPr>
          <a:xfrm>
            <a:off x="4171126" y="5134585"/>
            <a:ext cx="2292736" cy="929528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1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D000E-B0A7-2BCF-9EFE-5B28A7370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8C87E-2F9A-6338-0236-65ED5FA8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Onshape</a:t>
            </a:r>
            <a:r>
              <a:rPr lang="de-DE" b="1" dirty="0"/>
              <a:t>-Guide: Gesichtsumriss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54C48E4-AF6F-C1CA-B364-30EDB4D9D1F6}"/>
              </a:ext>
            </a:extLst>
          </p:cNvPr>
          <p:cNvSpPr/>
          <p:nvPr/>
        </p:nvSpPr>
        <p:spPr>
          <a:xfrm>
            <a:off x="1485900" y="1331599"/>
            <a:ext cx="7048500" cy="1285532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400" dirty="0">
                <a:latin typeface="Helvetica" pitchFamily="2" charset="0"/>
              </a:rPr>
              <a:t>Dieses Skript hilft dir, ein Foto in eine CAD-Zeichnung umzuwandeln. Folge den Schritten einfach nacheinander.</a:t>
            </a:r>
          </a:p>
          <a:p>
            <a:endParaRPr lang="de-DE" sz="2400" dirty="0">
              <a:latin typeface="Helvetica" pitchFamily="2" charset="0"/>
            </a:endParaRPr>
          </a:p>
          <a:p>
            <a:endParaRPr lang="de-DE" sz="2400" dirty="0"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188AE3-5FED-1288-4384-3A677D78FAC4}"/>
              </a:ext>
            </a:extLst>
          </p:cNvPr>
          <p:cNvSpPr/>
          <p:nvPr/>
        </p:nvSpPr>
        <p:spPr>
          <a:xfrm>
            <a:off x="964120" y="1331598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B940034-637A-81D2-5847-FA67E73BAABD}"/>
              </a:ext>
            </a:extLst>
          </p:cNvPr>
          <p:cNvSpPr/>
          <p:nvPr/>
        </p:nvSpPr>
        <p:spPr>
          <a:xfrm>
            <a:off x="1485900" y="3055628"/>
            <a:ext cx="7048500" cy="2845115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400" dirty="0">
                <a:latin typeface="Helvetica" pitchFamily="2" charset="0"/>
              </a:rPr>
              <a:t>Die entstehende Zeichnung kann anschließend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Helvetica" pitchFamily="2" charset="0"/>
              </a:rPr>
              <a:t>ausgedruckt und der Umriss mit einer Schere ausgeschnitten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Helvetica" pitchFamily="2" charset="0"/>
              </a:rPr>
              <a:t>mit einem Lasercutter aus verschiedenen Materialien ausgeschnitten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Helvetica" pitchFamily="2" charset="0"/>
              </a:rPr>
              <a:t>mit einem 3D-Drucker in einstellbarer Höhe gedruckt werden</a:t>
            </a:r>
          </a:p>
          <a:p>
            <a:endParaRPr lang="de-DE" sz="2400" dirty="0"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C47F2C-5C88-69ED-A69B-2C5BA960E9DC}"/>
              </a:ext>
            </a:extLst>
          </p:cNvPr>
          <p:cNvSpPr/>
          <p:nvPr/>
        </p:nvSpPr>
        <p:spPr>
          <a:xfrm>
            <a:off x="964120" y="3055628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7270BA-F36F-0E1A-BE00-CF0A826DE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233" y="4371582"/>
            <a:ext cx="1370300" cy="15339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AB8BFC-42DF-C135-EB79-3C977CE86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706" y="2730587"/>
            <a:ext cx="1365238" cy="15275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790C630-FFF9-A2EC-2653-6FDD72A89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386" y="1089593"/>
            <a:ext cx="1562558" cy="15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3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15244-12DB-E9FB-0323-1632923F7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D1899-F2ED-7B4B-A20F-580349F6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Login in </a:t>
            </a:r>
            <a:r>
              <a:rPr lang="de-DE" b="1" dirty="0" err="1"/>
              <a:t>onshape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6554884-16F3-1C84-DF25-1B74FA6CFA38}"/>
              </a:ext>
            </a:extLst>
          </p:cNvPr>
          <p:cNvSpPr/>
          <p:nvPr/>
        </p:nvSpPr>
        <p:spPr>
          <a:xfrm>
            <a:off x="841135" y="1331599"/>
            <a:ext cx="5805854" cy="977847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400" dirty="0">
                <a:latin typeface="Helvetica" pitchFamily="2" charset="0"/>
              </a:rPr>
              <a:t>Rufe die folgende Seite auf</a:t>
            </a:r>
            <a:endParaRPr lang="de-DE" sz="2400" dirty="0">
              <a:latin typeface="Helvetica" pitchFamily="2" charset="0"/>
              <a:hlinkClick r:id="rId2"/>
            </a:endParaRPr>
          </a:p>
          <a:p>
            <a:r>
              <a:rPr lang="de-DE" sz="2400" dirty="0">
                <a:latin typeface="Helvetica" pitchFamily="2" charset="0"/>
                <a:hlinkClick r:id="rId2"/>
              </a:rPr>
              <a:t>https://zdi-thinklab-bochum.onshape.com</a:t>
            </a:r>
            <a:r>
              <a:rPr lang="de-DE" sz="2400" dirty="0">
                <a:latin typeface="Helvetica" pitchFamily="2" charset="0"/>
              </a:rPr>
              <a:t> </a:t>
            </a:r>
          </a:p>
          <a:p>
            <a:endParaRPr lang="de-DE" sz="2400" dirty="0"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54879C-4535-73FF-0241-6DFFBA1CF4AE}"/>
              </a:ext>
            </a:extLst>
          </p:cNvPr>
          <p:cNvSpPr/>
          <p:nvPr/>
        </p:nvSpPr>
        <p:spPr>
          <a:xfrm>
            <a:off x="319355" y="1331598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C9E662-508F-4457-3220-D2CB657F1A8E}"/>
              </a:ext>
            </a:extLst>
          </p:cNvPr>
          <p:cNvSpPr/>
          <p:nvPr/>
        </p:nvSpPr>
        <p:spPr>
          <a:xfrm>
            <a:off x="841135" y="2844615"/>
            <a:ext cx="5805854" cy="1692216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400" dirty="0">
                <a:latin typeface="Helvetica" pitchFamily="2" charset="0"/>
              </a:rPr>
              <a:t>Gib bei Email die Adresse</a:t>
            </a:r>
          </a:p>
          <a:p>
            <a:r>
              <a:rPr lang="de-DE" sz="2400" dirty="0">
                <a:latin typeface="Helvetica" pitchFamily="2" charset="0"/>
              </a:rPr>
              <a:t>thinklab</a:t>
            </a:r>
            <a:r>
              <a:rPr lang="de-DE" sz="2800" b="1" dirty="0">
                <a:latin typeface="Helvetica" pitchFamily="2" charset="0"/>
              </a:rPr>
              <a:t>X</a:t>
            </a:r>
            <a:r>
              <a:rPr lang="de-DE" sz="2400" dirty="0">
                <a:latin typeface="Helvetica" pitchFamily="2" charset="0"/>
              </a:rPr>
              <a:t>@gamebased.de ein.</a:t>
            </a:r>
            <a:br>
              <a:rPr lang="de-DE" sz="2400" dirty="0">
                <a:latin typeface="Helvetica" pitchFamily="2" charset="0"/>
              </a:rPr>
            </a:br>
            <a:r>
              <a:rPr lang="de-DE" sz="2400" dirty="0">
                <a:latin typeface="Helvetica" pitchFamily="2" charset="0"/>
              </a:rPr>
              <a:t>Das X steht für eine Zahl von 1 – 20, die du von den Moderierenden erhältst. </a:t>
            </a:r>
          </a:p>
          <a:p>
            <a:endParaRPr lang="de-DE" sz="2400" dirty="0"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CF5FEA-190A-79EE-0190-00756E6742AD}"/>
              </a:ext>
            </a:extLst>
          </p:cNvPr>
          <p:cNvSpPr/>
          <p:nvPr/>
        </p:nvSpPr>
        <p:spPr>
          <a:xfrm>
            <a:off x="319355" y="2844614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F2F253-1602-8EE1-F286-A06D5D8C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386" y="1318113"/>
            <a:ext cx="5159945" cy="422177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88CEDC0-4F07-9DDD-DEF3-2FEFBE779397}"/>
              </a:ext>
            </a:extLst>
          </p:cNvPr>
          <p:cNvSpPr/>
          <p:nvPr/>
        </p:nvSpPr>
        <p:spPr>
          <a:xfrm>
            <a:off x="840342" y="5087814"/>
            <a:ext cx="5805854" cy="437320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400" dirty="0">
                <a:latin typeface="Helvetica" pitchFamily="2" charset="0"/>
              </a:rPr>
              <a:t>Passwort: </a:t>
            </a:r>
            <a:r>
              <a:rPr lang="de-DE" sz="2400" b="1" dirty="0">
                <a:latin typeface="Helvetica" pitchFamily="2" charset="0"/>
              </a:rPr>
              <a:t>&amp;V1ktoria!</a:t>
            </a:r>
          </a:p>
          <a:p>
            <a:r>
              <a:rPr lang="de-DE" sz="2400" dirty="0">
                <a:latin typeface="Helvetica" pitchFamily="2" charset="0"/>
              </a:rPr>
              <a:t> </a:t>
            </a:r>
          </a:p>
          <a:p>
            <a:endParaRPr lang="de-DE" sz="2400" dirty="0">
              <a:latin typeface="Helvetica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9A765A-475A-A9F4-2D65-9AD411A186CD}"/>
              </a:ext>
            </a:extLst>
          </p:cNvPr>
          <p:cNvSpPr/>
          <p:nvPr/>
        </p:nvSpPr>
        <p:spPr>
          <a:xfrm>
            <a:off x="318562" y="5087813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3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31F613C-4F21-1193-F311-94C01538DF43}"/>
              </a:ext>
            </a:extLst>
          </p:cNvPr>
          <p:cNvCxnSpPr>
            <a:cxnSpLocks/>
          </p:cNvCxnSpPr>
          <p:nvPr/>
        </p:nvCxnSpPr>
        <p:spPr>
          <a:xfrm>
            <a:off x="6508654" y="3117796"/>
            <a:ext cx="957927" cy="0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1688954-68C2-1F3C-8901-6C80E2D43F00}"/>
              </a:ext>
            </a:extLst>
          </p:cNvPr>
          <p:cNvCxnSpPr>
            <a:cxnSpLocks/>
          </p:cNvCxnSpPr>
          <p:nvPr/>
        </p:nvCxnSpPr>
        <p:spPr>
          <a:xfrm flipV="1">
            <a:off x="6508654" y="3557761"/>
            <a:ext cx="957927" cy="1635562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4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E584D-3531-B75E-11C4-2D8C56504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F2480-DB50-1B58-9CDC-E9C4C0BE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Neues Projekt starten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B14363-7E10-4EB7-E82E-A33643281F90}"/>
              </a:ext>
            </a:extLst>
          </p:cNvPr>
          <p:cNvSpPr/>
          <p:nvPr/>
        </p:nvSpPr>
        <p:spPr>
          <a:xfrm>
            <a:off x="319355" y="1067639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A15D0A-ABCB-B1D2-59F1-6E0C013AD6C3}"/>
              </a:ext>
            </a:extLst>
          </p:cNvPr>
          <p:cNvSpPr/>
          <p:nvPr/>
        </p:nvSpPr>
        <p:spPr>
          <a:xfrm>
            <a:off x="6494525" y="5825530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8FB84D-7851-90F0-664A-E7C694CFAABD}"/>
              </a:ext>
            </a:extLst>
          </p:cNvPr>
          <p:cNvSpPr/>
          <p:nvPr/>
        </p:nvSpPr>
        <p:spPr>
          <a:xfrm>
            <a:off x="851798" y="1067639"/>
            <a:ext cx="3601280" cy="1068060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2000" dirty="0"/>
              <a:t>Klicke oben links auf den blauen Button</a:t>
            </a:r>
          </a:p>
          <a:p>
            <a:pPr lvl="0"/>
            <a:r>
              <a:rPr lang="de-DE" sz="2000" b="1" dirty="0"/>
              <a:t>Erstellen</a:t>
            </a:r>
            <a:r>
              <a:rPr lang="de-DE" sz="2000" dirty="0"/>
              <a:t>-&gt; </a:t>
            </a:r>
            <a:r>
              <a:rPr lang="de-DE" sz="2000" b="1" dirty="0"/>
              <a:t>Dokument</a:t>
            </a:r>
            <a:r>
              <a:rPr lang="de-DE" sz="2000" dirty="0"/>
              <a:t>.</a:t>
            </a:r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DF2F0A8-812E-1042-9974-93A168F0D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44" y="2381612"/>
            <a:ext cx="4734433" cy="368453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C719C90-DAF7-9F27-C703-894E097DB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132" y="1977630"/>
            <a:ext cx="4103029" cy="3684538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6866394-6DCE-24CA-474E-9D8FD5D5DB51}"/>
              </a:ext>
            </a:extLst>
          </p:cNvPr>
          <p:cNvCxnSpPr>
            <a:cxnSpLocks/>
          </p:cNvCxnSpPr>
          <p:nvPr/>
        </p:nvCxnSpPr>
        <p:spPr>
          <a:xfrm>
            <a:off x="1616671" y="2135699"/>
            <a:ext cx="323614" cy="936040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07551C7-8D35-E9E5-953C-10CFEAEC75AE}"/>
              </a:ext>
            </a:extLst>
          </p:cNvPr>
          <p:cNvCxnSpPr>
            <a:cxnSpLocks/>
          </p:cNvCxnSpPr>
          <p:nvPr/>
        </p:nvCxnSpPr>
        <p:spPr>
          <a:xfrm flipH="1">
            <a:off x="3049940" y="2152438"/>
            <a:ext cx="446321" cy="1331084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4CD920FE-254C-8D5C-676C-EBF7A0EACC0F}"/>
              </a:ext>
            </a:extLst>
          </p:cNvPr>
          <p:cNvSpPr/>
          <p:nvPr/>
        </p:nvSpPr>
        <p:spPr>
          <a:xfrm>
            <a:off x="6973132" y="1067639"/>
            <a:ext cx="3601280" cy="800320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2000" dirty="0"/>
              <a:t>Benenne es z.B. „</a:t>
            </a:r>
            <a:r>
              <a:rPr lang="de-DE" sz="2000" dirty="0" err="1"/>
              <a:t>Scherenschnitt_DeinName</a:t>
            </a:r>
            <a:r>
              <a:rPr lang="de-DE" sz="2000" dirty="0"/>
              <a:t>“.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D814D91-FEB5-83AE-FE61-3016ED45B831}"/>
              </a:ext>
            </a:extLst>
          </p:cNvPr>
          <p:cNvSpPr/>
          <p:nvPr/>
        </p:nvSpPr>
        <p:spPr>
          <a:xfrm>
            <a:off x="6973132" y="5827576"/>
            <a:ext cx="3601280" cy="437320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2000" dirty="0"/>
              <a:t>Mit „Erstellen“ bestätigen.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06BF747-F1A1-8483-E7B2-F76BFBAC2A86}"/>
              </a:ext>
            </a:extLst>
          </p:cNvPr>
          <p:cNvSpPr/>
          <p:nvPr/>
        </p:nvSpPr>
        <p:spPr>
          <a:xfrm>
            <a:off x="6494525" y="1067639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6420498-03E5-95BB-D48E-3C24E3FE74DF}"/>
              </a:ext>
            </a:extLst>
          </p:cNvPr>
          <p:cNvCxnSpPr>
            <a:cxnSpLocks/>
          </p:cNvCxnSpPr>
          <p:nvPr/>
        </p:nvCxnSpPr>
        <p:spPr>
          <a:xfrm flipH="1">
            <a:off x="8383531" y="5441607"/>
            <a:ext cx="1357233" cy="348754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1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5260B-7CFB-BA4A-849F-7A017B634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3C90E-C451-225F-B5FF-8DC95CCF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Neues Projekt starten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9AA38-4E01-905D-B1D0-6A6C3262A699}"/>
              </a:ext>
            </a:extLst>
          </p:cNvPr>
          <p:cNvSpPr/>
          <p:nvPr/>
        </p:nvSpPr>
        <p:spPr>
          <a:xfrm>
            <a:off x="319355" y="1067639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9F9124-9ADD-46EB-5D55-E6330CC97D00}"/>
              </a:ext>
            </a:extLst>
          </p:cNvPr>
          <p:cNvSpPr/>
          <p:nvPr/>
        </p:nvSpPr>
        <p:spPr>
          <a:xfrm>
            <a:off x="851798" y="1067639"/>
            <a:ext cx="4329802" cy="1331084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2000" b="1" dirty="0"/>
              <a:t>Zeichenebene wählen:</a:t>
            </a:r>
          </a:p>
          <a:p>
            <a:pPr lvl="0"/>
            <a:r>
              <a:rPr lang="de-DE" sz="2000" dirty="0"/>
              <a:t>In der Mitte des Bildschirms siehst du drei Rechtecke. Klicke mit der Maus auf das Wort </a:t>
            </a:r>
            <a:r>
              <a:rPr lang="de-DE" sz="2000" b="1" dirty="0"/>
              <a:t>Top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6A1CBC8-B1C2-A385-9E7C-209346BFAA4E}"/>
              </a:ext>
            </a:extLst>
          </p:cNvPr>
          <p:cNvSpPr/>
          <p:nvPr/>
        </p:nvSpPr>
        <p:spPr>
          <a:xfrm>
            <a:off x="7590530" y="1067639"/>
            <a:ext cx="4329801" cy="1330449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2000" b="1" dirty="0"/>
              <a:t>Blick ausrichten:</a:t>
            </a:r>
            <a:r>
              <a:rPr lang="de-DE" sz="2000" dirty="0"/>
              <a:t> </a:t>
            </a:r>
          </a:p>
          <a:p>
            <a:pPr lvl="0"/>
            <a:r>
              <a:rPr lang="de-DE" sz="2000" dirty="0"/>
              <a:t>Damit du flach auf dein „Blatt Papier“ schaust, drücke einmal die Taste </a:t>
            </a:r>
            <a:r>
              <a:rPr lang="de-DE" sz="2000" b="1" dirty="0"/>
              <a:t>N</a:t>
            </a:r>
            <a:r>
              <a:rPr lang="de-DE" sz="2000" dirty="0"/>
              <a:t> auf deiner Tastatur.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204DE6-FDB5-41AE-D943-60E8F4CEBE65}"/>
              </a:ext>
            </a:extLst>
          </p:cNvPr>
          <p:cNvSpPr/>
          <p:nvPr/>
        </p:nvSpPr>
        <p:spPr>
          <a:xfrm>
            <a:off x="7029259" y="1067639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2B02A9-D6F7-2974-E88A-A86329C33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63" y="2520462"/>
            <a:ext cx="5890816" cy="3746258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4964897-7312-BE55-20F4-A8E0C0C0D88F}"/>
              </a:ext>
            </a:extLst>
          </p:cNvPr>
          <p:cNvCxnSpPr>
            <a:cxnSpLocks/>
          </p:cNvCxnSpPr>
          <p:nvPr/>
        </p:nvCxnSpPr>
        <p:spPr>
          <a:xfrm flipH="1">
            <a:off x="1574070" y="2329836"/>
            <a:ext cx="985220" cy="1330448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5B005015-1453-CB3A-6766-87C02BF43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597" y="2483781"/>
            <a:ext cx="3711666" cy="37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4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A48BD-6163-77C7-4BEA-2F2E0115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Zeichnungsmodus – Skizze (Sketch) erstellen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0C2C37F-9D27-02B3-59FF-2964964004D9}"/>
              </a:ext>
            </a:extLst>
          </p:cNvPr>
          <p:cNvSpPr/>
          <p:nvPr/>
        </p:nvSpPr>
        <p:spPr>
          <a:xfrm>
            <a:off x="877377" y="1331598"/>
            <a:ext cx="4756150" cy="1095979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2000" b="1" dirty="0"/>
              <a:t>Skizze starten:</a:t>
            </a:r>
            <a:r>
              <a:rPr lang="de-DE" sz="2000" dirty="0"/>
              <a:t> </a:t>
            </a:r>
          </a:p>
          <a:p>
            <a:pPr lvl="0"/>
            <a:r>
              <a:rPr lang="de-DE" sz="2000" dirty="0"/>
              <a:t>Klicke jetzt ganz oben links in der Menüleiste auf das Icon </a:t>
            </a:r>
            <a:r>
              <a:rPr lang="de-DE" sz="2000" b="1" dirty="0"/>
              <a:t>Skizze</a:t>
            </a:r>
            <a:r>
              <a:rPr lang="de-DE" sz="2000" dirty="0"/>
              <a:t> (Sketch).</a:t>
            </a:r>
          </a:p>
          <a:p>
            <a:pPr lvl="0"/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F3BCC73-1923-E0F3-2713-F8280DA22F26}"/>
              </a:ext>
            </a:extLst>
          </p:cNvPr>
          <p:cNvSpPr/>
          <p:nvPr/>
        </p:nvSpPr>
        <p:spPr>
          <a:xfrm>
            <a:off x="842208" y="2844614"/>
            <a:ext cx="4791319" cy="754371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2000" b="1" dirty="0"/>
              <a:t>Skizze benennen:</a:t>
            </a:r>
            <a:r>
              <a:rPr lang="de-DE" sz="2000" dirty="0"/>
              <a:t> </a:t>
            </a:r>
          </a:p>
          <a:p>
            <a:pPr lvl="0"/>
            <a:r>
              <a:rPr lang="de-DE" sz="2000" dirty="0"/>
              <a:t>Einen Namen (z.B. Bild) vergeben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1F07E7-9EED-1239-E963-380E8F5CAC8C}"/>
              </a:ext>
            </a:extLst>
          </p:cNvPr>
          <p:cNvSpPr/>
          <p:nvPr/>
        </p:nvSpPr>
        <p:spPr>
          <a:xfrm>
            <a:off x="319355" y="1331598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212758-B58C-B3AA-5C19-722B1006BDB6}"/>
              </a:ext>
            </a:extLst>
          </p:cNvPr>
          <p:cNvSpPr/>
          <p:nvPr/>
        </p:nvSpPr>
        <p:spPr>
          <a:xfrm>
            <a:off x="319355" y="2844614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186884-CB7F-BAEF-84A9-46B715538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697" y="1331598"/>
            <a:ext cx="5950634" cy="41782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2F7E101-09B2-F9F6-953E-D56E9E753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058" y="2844614"/>
            <a:ext cx="1924109" cy="3368617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7AB3EE4-A030-490F-E92A-E12DD64D2895}"/>
              </a:ext>
            </a:extLst>
          </p:cNvPr>
          <p:cNvCxnSpPr>
            <a:cxnSpLocks/>
          </p:cNvCxnSpPr>
          <p:nvPr/>
        </p:nvCxnSpPr>
        <p:spPr>
          <a:xfrm>
            <a:off x="5592420" y="1768919"/>
            <a:ext cx="1195242" cy="0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A1A225A-6958-B42F-6F9F-91F477C894C6}"/>
              </a:ext>
            </a:extLst>
          </p:cNvPr>
          <p:cNvCxnSpPr>
            <a:cxnSpLocks/>
          </p:cNvCxnSpPr>
          <p:nvPr/>
        </p:nvCxnSpPr>
        <p:spPr>
          <a:xfrm>
            <a:off x="4793625" y="3548002"/>
            <a:ext cx="1130925" cy="1182748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Glühbirne Elektrisches Licht · Kostenlose Vektorgrafik auf ...">
            <a:extLst>
              <a:ext uri="{FF2B5EF4-FFF2-40B4-BE49-F238E27FC236}">
                <a16:creationId xmlns:a16="http://schemas.microsoft.com/office/drawing/2014/main" id="{D0587CAB-034C-CA78-8F8E-D6C9E7037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11495" y="5534900"/>
            <a:ext cx="633993" cy="594368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D2FA7A1-76CE-0292-D52B-C7638E7AB6D6}"/>
              </a:ext>
            </a:extLst>
          </p:cNvPr>
          <p:cNvCxnSpPr>
            <a:cxnSpLocks/>
          </p:cNvCxnSpPr>
          <p:nvPr/>
        </p:nvCxnSpPr>
        <p:spPr>
          <a:xfrm flipV="1">
            <a:off x="5287108" y="4787900"/>
            <a:ext cx="1145442" cy="747000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D26BD15D-5964-7EB2-1E0E-465BA869664D}"/>
              </a:ext>
            </a:extLst>
          </p:cNvPr>
          <p:cNvSpPr txBox="1"/>
          <p:nvPr/>
        </p:nvSpPr>
        <p:spPr>
          <a:xfrm>
            <a:off x="2911941" y="5532002"/>
            <a:ext cx="2473748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Du kannst das Fenster, dass zunächst im Arbeitsbereich erscheint, oben mit gedrückter Maustaste verschieben.</a:t>
            </a:r>
          </a:p>
        </p:txBody>
      </p:sp>
    </p:spTree>
    <p:extLst>
      <p:ext uri="{BB962C8B-B14F-4D97-AF65-F5344CB8AC3E}">
        <p14:creationId xmlns:p14="http://schemas.microsoft.com/office/powerpoint/2010/main" val="179053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CAC3F-A272-5644-832B-32702C4B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Dein Bild einfügen &amp; anpassen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6FB1580-3898-0A5B-4AE3-9053FCEB7B5A}"/>
              </a:ext>
            </a:extLst>
          </p:cNvPr>
          <p:cNvSpPr/>
          <p:nvPr/>
        </p:nvSpPr>
        <p:spPr>
          <a:xfrm>
            <a:off x="804222" y="1157351"/>
            <a:ext cx="4221072" cy="1675168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000" b="1" dirty="0"/>
              <a:t>Skizze aktivieren:</a:t>
            </a:r>
            <a:br>
              <a:rPr lang="de-DE" sz="2000" b="1" dirty="0"/>
            </a:br>
            <a:r>
              <a:rPr lang="de-DE" sz="2000" dirty="0"/>
              <a:t>Doppelklick auf die erstellte leere Skizze.</a:t>
            </a:r>
          </a:p>
          <a:p>
            <a:r>
              <a:rPr lang="de-DE" sz="2000" dirty="0"/>
              <a:t>Oben erscheint die Werkzeugleiste mit Zeichenwerkzeugen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629532-C13E-1AA9-0F63-2A560D25C9A6}"/>
              </a:ext>
            </a:extLst>
          </p:cNvPr>
          <p:cNvSpPr/>
          <p:nvPr/>
        </p:nvSpPr>
        <p:spPr>
          <a:xfrm>
            <a:off x="804222" y="3237909"/>
            <a:ext cx="4221072" cy="1260196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000" dirty="0"/>
              <a:t>Suche das Symbol „DXF“ oder „IMG“ und klicke auf den Drop Down Pfeil rechts. „Bild einfügen“ auswählen</a:t>
            </a: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CCCC60-6520-A4EA-D312-92B2B5748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324" y="1157351"/>
            <a:ext cx="6727006" cy="36787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E05608B-D33F-20DA-7C2F-A893BFDE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95" y="4921616"/>
            <a:ext cx="2413726" cy="132365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993DC77-C44D-0D18-33D8-09D9061E455D}"/>
              </a:ext>
            </a:extLst>
          </p:cNvPr>
          <p:cNvSpPr/>
          <p:nvPr/>
        </p:nvSpPr>
        <p:spPr>
          <a:xfrm>
            <a:off x="320008" y="1143301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160A1A-5B62-9163-E0ED-F96573CA19EF}"/>
              </a:ext>
            </a:extLst>
          </p:cNvPr>
          <p:cNvSpPr/>
          <p:nvPr/>
        </p:nvSpPr>
        <p:spPr>
          <a:xfrm>
            <a:off x="320008" y="3265913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55930E4-395E-9F4E-411C-2CB54EEA607E}"/>
              </a:ext>
            </a:extLst>
          </p:cNvPr>
          <p:cNvCxnSpPr>
            <a:cxnSpLocks/>
          </p:cNvCxnSpPr>
          <p:nvPr/>
        </p:nvCxnSpPr>
        <p:spPr>
          <a:xfrm>
            <a:off x="4965700" y="1688123"/>
            <a:ext cx="508977" cy="1144396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5F913CB-77B4-BB45-D860-1DA97400C855}"/>
              </a:ext>
            </a:extLst>
          </p:cNvPr>
          <p:cNvCxnSpPr>
            <a:cxnSpLocks/>
          </p:cNvCxnSpPr>
          <p:nvPr/>
        </p:nvCxnSpPr>
        <p:spPr>
          <a:xfrm flipV="1">
            <a:off x="4861172" y="1688123"/>
            <a:ext cx="2207843" cy="738554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2AED4AE-1805-EF26-2D35-CFD4EA54D8D6}"/>
              </a:ext>
            </a:extLst>
          </p:cNvPr>
          <p:cNvCxnSpPr>
            <a:cxnSpLocks/>
          </p:cNvCxnSpPr>
          <p:nvPr/>
        </p:nvCxnSpPr>
        <p:spPr>
          <a:xfrm>
            <a:off x="3985846" y="4498105"/>
            <a:ext cx="253621" cy="423511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BA6AD7F-8701-AE70-1642-7B24A13D636D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025294" y="1602599"/>
            <a:ext cx="5537197" cy="2265408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F6930-A2DC-4B82-29C5-94EDFDF0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Dein Bild einfügen &amp; anpassen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79E01C4-ED4E-2B86-4587-D384F822C72E}"/>
              </a:ext>
            </a:extLst>
          </p:cNvPr>
          <p:cNvSpPr/>
          <p:nvPr/>
        </p:nvSpPr>
        <p:spPr>
          <a:xfrm>
            <a:off x="784730" y="2015991"/>
            <a:ext cx="4221072" cy="1276025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000" b="1" dirty="0"/>
              <a:t>Bild importieren:</a:t>
            </a:r>
            <a:br>
              <a:rPr lang="de-DE" sz="2000" b="1" dirty="0"/>
            </a:br>
            <a:r>
              <a:rPr lang="de-DE" dirty="0"/>
              <a:t>Klicke unten im Fenster auf </a:t>
            </a:r>
            <a:r>
              <a:rPr lang="de-DE" b="1" dirty="0"/>
              <a:t>„Importieren“</a:t>
            </a:r>
            <a:r>
              <a:rPr lang="de-DE" dirty="0"/>
              <a:t> und wähle dein Foto (.</a:t>
            </a:r>
            <a:r>
              <a:rPr lang="de-DE" dirty="0" err="1"/>
              <a:t>jpg</a:t>
            </a:r>
            <a:r>
              <a:rPr lang="de-DE" dirty="0"/>
              <a:t> oder .</a:t>
            </a:r>
            <a:r>
              <a:rPr lang="de-DE" dirty="0" err="1"/>
              <a:t>png</a:t>
            </a:r>
            <a:r>
              <a:rPr lang="de-DE" dirty="0"/>
              <a:t>) von deinem Computer aus.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DC111A-F092-950E-D23E-A8F6AAFBE5C0}"/>
              </a:ext>
            </a:extLst>
          </p:cNvPr>
          <p:cNvSpPr/>
          <p:nvPr/>
        </p:nvSpPr>
        <p:spPr>
          <a:xfrm>
            <a:off x="7746152" y="2551894"/>
            <a:ext cx="4221072" cy="714901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000" dirty="0"/>
              <a:t>Das Bild erscheint in der Liste.</a:t>
            </a:r>
          </a:p>
          <a:p>
            <a:r>
              <a:rPr lang="de-DE" sz="2000" dirty="0"/>
              <a:t>Bild anklicken</a:t>
            </a:r>
            <a:endParaRPr lang="de-DE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C3CAEB-4AE2-2FBA-D401-0D77C625783D}"/>
              </a:ext>
            </a:extLst>
          </p:cNvPr>
          <p:cNvSpPr/>
          <p:nvPr/>
        </p:nvSpPr>
        <p:spPr>
          <a:xfrm>
            <a:off x="275557" y="2015991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778B00-FDCE-44C6-B354-B880F949D6F1}"/>
              </a:ext>
            </a:extLst>
          </p:cNvPr>
          <p:cNvSpPr/>
          <p:nvPr/>
        </p:nvSpPr>
        <p:spPr>
          <a:xfrm>
            <a:off x="7746152" y="2015991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8803A1A-5DEB-5409-5534-F7FB98628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653" y="877351"/>
            <a:ext cx="2577516" cy="4854208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C4A39F6-7F0F-BC73-D409-B916EE990DD0}"/>
              </a:ext>
            </a:extLst>
          </p:cNvPr>
          <p:cNvCxnSpPr>
            <a:cxnSpLocks/>
          </p:cNvCxnSpPr>
          <p:nvPr/>
        </p:nvCxnSpPr>
        <p:spPr>
          <a:xfrm>
            <a:off x="3161324" y="3266795"/>
            <a:ext cx="2125784" cy="2231328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54E34DF-C81E-8690-D591-368E5EE68C03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922131" y="2453312"/>
            <a:ext cx="824021" cy="456033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71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853C7-2FF5-FB09-A5DD-37FBF3F6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Dein Bild einfügen &amp; anpassen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7C883F-4E1A-00C3-99AC-2F308E889619}"/>
              </a:ext>
            </a:extLst>
          </p:cNvPr>
          <p:cNvSpPr/>
          <p:nvPr/>
        </p:nvSpPr>
        <p:spPr>
          <a:xfrm>
            <a:off x="812765" y="1158744"/>
            <a:ext cx="4975858" cy="2065101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b="1" dirty="0"/>
              <a:t>Bild platzieren:</a:t>
            </a:r>
            <a:endParaRPr lang="de-DE" dirty="0"/>
          </a:p>
          <a:p>
            <a:r>
              <a:rPr lang="de-DE" dirty="0"/>
              <a:t>Klicke einmal kurz im unteren rechten Quadranten auf die Zeichenfläche. Das Bild ist zunächst unsichtbar. </a:t>
            </a:r>
          </a:p>
          <a:p>
            <a:r>
              <a:rPr lang="de-DE" dirty="0"/>
              <a:t>Ziehe nun die Maus ein Stück zur Seite, bis das Bild groß genug erscheint, und klicke ein zweites Mal.</a:t>
            </a:r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055FAF-A1B8-2DF9-5B65-805AF4F1A90F}"/>
              </a:ext>
            </a:extLst>
          </p:cNvPr>
          <p:cNvSpPr/>
          <p:nvPr/>
        </p:nvSpPr>
        <p:spPr>
          <a:xfrm>
            <a:off x="824217" y="3344619"/>
            <a:ext cx="4964405" cy="2270735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b="1" dirty="0"/>
              <a:t>Größe festlegen:</a:t>
            </a:r>
            <a:endParaRPr lang="de-DE" dirty="0"/>
          </a:p>
          <a:p>
            <a:r>
              <a:rPr lang="de-DE" dirty="0"/>
              <a:t>Wähle das </a:t>
            </a:r>
            <a:r>
              <a:rPr lang="de-DE" b="1" dirty="0"/>
              <a:t>Bemaßungstool</a:t>
            </a:r>
            <a:r>
              <a:rPr lang="de-DE" dirty="0"/>
              <a:t> </a:t>
            </a:r>
          </a:p>
          <a:p>
            <a:r>
              <a:rPr lang="de-DE" dirty="0"/>
              <a:t>Klicke auf die Außenkante deines Bildes und ziehe die Maus nach rechts, um die Bemaßung mit einem weiteren Klick zu platzieren.</a:t>
            </a:r>
          </a:p>
          <a:p>
            <a:r>
              <a:rPr lang="de-DE" dirty="0"/>
              <a:t>Tippe die gewünschte Breite in das Zahlenfeld in Millimetern ein (z. B. 150 mm für 15 cm).</a:t>
            </a:r>
          </a:p>
          <a:p>
            <a:r>
              <a:rPr lang="de-DE" dirty="0"/>
              <a:t>Schließe die Bearbeitung der Skizze ab.</a:t>
            </a:r>
          </a:p>
          <a:p>
            <a:endParaRPr lang="de-DE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8AEEE0-1445-EC97-720D-D7CA1C851B9B}"/>
              </a:ext>
            </a:extLst>
          </p:cNvPr>
          <p:cNvSpPr/>
          <p:nvPr/>
        </p:nvSpPr>
        <p:spPr>
          <a:xfrm>
            <a:off x="320008" y="1143301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23B6E0-21E4-D7A2-DFB7-BD0C82F22E81}"/>
              </a:ext>
            </a:extLst>
          </p:cNvPr>
          <p:cNvSpPr/>
          <p:nvPr/>
        </p:nvSpPr>
        <p:spPr>
          <a:xfrm>
            <a:off x="320008" y="3371420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D87859-C04E-375B-CB9E-DF8F2F8E7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485" y="1029601"/>
            <a:ext cx="2289848" cy="21804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6EB0A8-E6E4-D358-A873-AB588C36C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535" y="3090691"/>
            <a:ext cx="4045884" cy="9969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EF70474-6F93-7545-DA31-862F02EC2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995" y="1107660"/>
            <a:ext cx="2357997" cy="20610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2679995-F070-4EE4-95B2-84B73AF100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535" y="4142275"/>
            <a:ext cx="2044362" cy="200643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B55A7D9-DA79-C51E-D832-F2EEB0C4C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401" y="4159291"/>
            <a:ext cx="1744818" cy="2141098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1D97235-E792-5159-DE82-C707E6854539}"/>
              </a:ext>
            </a:extLst>
          </p:cNvPr>
          <p:cNvCxnSpPr>
            <a:cxnSpLocks/>
          </p:cNvCxnSpPr>
          <p:nvPr/>
        </p:nvCxnSpPr>
        <p:spPr>
          <a:xfrm flipV="1">
            <a:off x="5788622" y="3330867"/>
            <a:ext cx="2722332" cy="351115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Glühbirne Elektrisches Licht · Kostenlose Vektorgrafik auf ...">
            <a:extLst>
              <a:ext uri="{FF2B5EF4-FFF2-40B4-BE49-F238E27FC236}">
                <a16:creationId xmlns:a16="http://schemas.microsoft.com/office/drawing/2014/main" id="{7066519E-BFE7-3EB8-735D-00E150F51D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895592" y="3961140"/>
            <a:ext cx="633993" cy="59436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06056A1-8A69-0143-2737-7B72D1D522E4}"/>
              </a:ext>
            </a:extLst>
          </p:cNvPr>
          <p:cNvSpPr txBox="1"/>
          <p:nvPr/>
        </p:nvSpPr>
        <p:spPr>
          <a:xfrm>
            <a:off x="10877419" y="4581872"/>
            <a:ext cx="633993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KLICK!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90A178B-69BD-9DE4-503D-4964382DB08F}"/>
              </a:ext>
            </a:extLst>
          </p:cNvPr>
          <p:cNvSpPr/>
          <p:nvPr/>
        </p:nvSpPr>
        <p:spPr>
          <a:xfrm>
            <a:off x="812765" y="5751284"/>
            <a:ext cx="4964405" cy="351115"/>
          </a:xfrm>
          <a:prstGeom prst="rect">
            <a:avLst/>
          </a:prstGeom>
          <a:solidFill>
            <a:srgbClr val="64B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dirty="0"/>
              <a:t>Schließe die Bearbeitung der Skizze ab.</a:t>
            </a:r>
          </a:p>
          <a:p>
            <a:endParaRPr lang="de-DE" sz="2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F74873-31EF-6385-7AE6-85FCD8ECF6CE}"/>
              </a:ext>
            </a:extLst>
          </p:cNvPr>
          <p:cNvSpPr/>
          <p:nvPr/>
        </p:nvSpPr>
        <p:spPr>
          <a:xfrm>
            <a:off x="320008" y="5701183"/>
            <a:ext cx="437322" cy="437321"/>
          </a:xfrm>
          <a:prstGeom prst="ellipse">
            <a:avLst/>
          </a:prstGeom>
          <a:solidFill>
            <a:srgbClr val="E72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3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E48B857-E15E-3C44-3886-EE9FFF658E03}"/>
              </a:ext>
            </a:extLst>
          </p:cNvPr>
          <p:cNvCxnSpPr>
            <a:cxnSpLocks/>
          </p:cNvCxnSpPr>
          <p:nvPr/>
        </p:nvCxnSpPr>
        <p:spPr>
          <a:xfrm flipV="1">
            <a:off x="5777170" y="4712677"/>
            <a:ext cx="4539138" cy="1342325"/>
          </a:xfrm>
          <a:prstGeom prst="straightConnector1">
            <a:avLst/>
          </a:prstGeom>
          <a:ln w="38100">
            <a:solidFill>
              <a:srgbClr val="64BC4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0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732</Words>
  <Application>Microsoft Office PowerPoint</Application>
  <PresentationFormat>Widescreen</PresentationFormat>
  <Paragraphs>109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Helvetica</vt:lpstr>
      <vt:lpstr>Skia</vt:lpstr>
      <vt:lpstr>Office</vt:lpstr>
      <vt:lpstr>PowerPoint Presentation</vt:lpstr>
      <vt:lpstr>Onshape-Guide: Gesichtsumriss</vt:lpstr>
      <vt:lpstr>Login in onshape</vt:lpstr>
      <vt:lpstr>Neues Projekt starten</vt:lpstr>
      <vt:lpstr>Neues Projekt starten</vt:lpstr>
      <vt:lpstr> Zeichnungsmodus – Skizze (Sketch) erstellen</vt:lpstr>
      <vt:lpstr>Dein Bild einfügen &amp; anpassen</vt:lpstr>
      <vt:lpstr>Dein Bild einfügen &amp; anpassen</vt:lpstr>
      <vt:lpstr>Dein Bild einfügen &amp; anpassen</vt:lpstr>
      <vt:lpstr>Neue Skizze für die Kontur erstellen</vt:lpstr>
      <vt:lpstr>Kontur zeichnen</vt:lpstr>
      <vt:lpstr>Kontur anpassen</vt:lpstr>
      <vt:lpstr>Exportieren für Lasercutter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Klaus Trimborn</dc:creator>
  <cp:lastModifiedBy>Timmermann, LouisFinn</cp:lastModifiedBy>
  <cp:revision>4</cp:revision>
  <dcterms:created xsi:type="dcterms:W3CDTF">2026-03-06T20:07:39Z</dcterms:created>
  <dcterms:modified xsi:type="dcterms:W3CDTF">2026-03-26T14:21:26Z</dcterms:modified>
</cp:coreProperties>
</file>